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57" r:id="rId4"/>
    <p:sldId id="258" r:id="rId5"/>
  </p:sldIdLst>
  <p:sldSz cx="1079976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73" d="100"/>
          <a:sy n="73" d="100"/>
        </p:scale>
        <p:origin x="283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767462"/>
            <a:ext cx="9179799" cy="3759917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5672376"/>
            <a:ext cx="8099822" cy="2607442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0024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615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574987"/>
            <a:ext cx="2328699" cy="915230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574987"/>
            <a:ext cx="6851100" cy="91523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371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230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2692444"/>
            <a:ext cx="9314796" cy="4492401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7227345"/>
            <a:ext cx="9314796" cy="2362447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>
                    <a:tint val="82000"/>
                  </a:schemeClr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82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82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1226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874937"/>
            <a:ext cx="4589899" cy="68523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874937"/>
            <a:ext cx="4589899" cy="68523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13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74990"/>
            <a:ext cx="9314796" cy="20874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2647443"/>
            <a:ext cx="4568805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3944914"/>
            <a:ext cx="4568805" cy="58023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2647443"/>
            <a:ext cx="4591306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3944914"/>
            <a:ext cx="4591306" cy="58023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639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0332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120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554968"/>
            <a:ext cx="5467380" cy="7674832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4158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554968"/>
            <a:ext cx="5467380" cy="7674832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495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574990"/>
            <a:ext cx="9314796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874937"/>
            <a:ext cx="9314796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3EF858-A879-244F-B3BC-FC3E294A5643}" type="datetimeFigureOut">
              <a:rPr lang="de-DE" smtClean="0"/>
              <a:t>13.01.26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10009783"/>
            <a:ext cx="364492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2EF201-2320-DC4E-9F30-A8B5D1F910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9505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Magenta, Farbigkeit, violett, Flieder enthält.&#10;&#10;KI-generierte Inhalte können fehlerhaft sein.">
            <a:extLst>
              <a:ext uri="{FF2B5EF4-FFF2-40B4-BE49-F238E27FC236}">
                <a16:creationId xmlns:a16="http://schemas.microsoft.com/office/drawing/2014/main" id="{BDD42DDD-EB5A-45EF-9BFE-35F0054F0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075"/>
            <a:ext cx="10799763" cy="1079976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31B71F3-439A-63B9-24E7-D5654F1DF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0000" y="1625386"/>
            <a:ext cx="9179799" cy="6411705"/>
          </a:xfrm>
        </p:spPr>
        <p:txBody>
          <a:bodyPr anchor="ctr">
            <a:normAutofit/>
          </a:bodyPr>
          <a:lstStyle/>
          <a:p>
            <a:pPr algn="l"/>
            <a:r>
              <a:rPr lang="de-DE" sz="1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</a:t>
            </a:r>
            <a:r>
              <a:rPr lang="de-DE" sz="10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de-DE" sz="1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de-DE" sz="1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br>
              <a:rPr lang="de-DE" sz="1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0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</a:t>
            </a:r>
            <a:r>
              <a:rPr lang="de-DE" sz="1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de-DE" sz="10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0D3837-0D34-D188-C635-10B70F5DD7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" y="6951705"/>
            <a:ext cx="9338399" cy="3308058"/>
          </a:xfrm>
        </p:spPr>
        <p:txBody>
          <a:bodyPr anchor="b">
            <a:normAutofit/>
          </a:bodyPr>
          <a:lstStyle/>
          <a:p>
            <a:pPr algn="l"/>
            <a:r>
              <a:rPr lang="de-DE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Subline</a:t>
            </a:r>
            <a:r>
              <a:rPr lang="de-DE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de-DE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de-DE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endParaRPr lang="de-DE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de-DE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22. September 2026</a:t>
            </a:r>
          </a:p>
          <a:p>
            <a:pPr algn="l"/>
            <a:r>
              <a:rPr lang="de-DE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Ort </a:t>
            </a:r>
            <a:r>
              <a:rPr lang="de-DE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de-DE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de-DE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49EAF495-4504-ACA8-6960-79633F569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55200" y="540000"/>
            <a:ext cx="2435379" cy="54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497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2F63B-B4F4-19F4-156A-EE5634BE2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615777BD-A001-7C74-56A5-B2FE5063B9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3075"/>
            <a:ext cx="10799763" cy="1079976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37A05B9-D22E-FF3E-EE5E-CD946AF895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0000" y="1082311"/>
            <a:ext cx="9179799" cy="3724525"/>
          </a:xfrm>
        </p:spPr>
        <p:txBody>
          <a:bodyPr anchor="ctr">
            <a:normAutofit/>
          </a:bodyPr>
          <a:lstStyle/>
          <a:p>
            <a:pPr algn="l"/>
            <a:r>
              <a:rPr lang="de-DE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</a:t>
            </a:r>
            <a:r>
              <a:rPr lang="de-DE" sz="8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br>
              <a:rPr lang="de-DE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de-DE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XYZ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4FB3D26-6614-29E8-6B0C-F2C8A8CB8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" y="7315200"/>
            <a:ext cx="4507625" cy="2944563"/>
          </a:xfrm>
        </p:spPr>
        <p:txBody>
          <a:bodyPr anchor="b">
            <a:normAutofit/>
          </a:bodyPr>
          <a:lstStyle/>
          <a:p>
            <a:pPr algn="l"/>
            <a:r>
              <a:rPr lang="de-DE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22. September 2026</a:t>
            </a:r>
          </a:p>
          <a:p>
            <a:pPr algn="l"/>
            <a:r>
              <a:rPr lang="de-DE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Ort </a:t>
            </a:r>
            <a:r>
              <a:rPr lang="de-DE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de-DE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de-DE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FEBDA2C-067B-CE21-F54D-C8ECBE99BC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55200" y="540000"/>
            <a:ext cx="2435379" cy="542311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3B6DB48-0C18-96DE-5806-A34B0E86DD8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592" r="21592"/>
          <a:stretch/>
        </p:blipFill>
        <p:spPr>
          <a:xfrm>
            <a:off x="5587626" y="4806836"/>
            <a:ext cx="4507625" cy="528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79824-605D-5F68-E168-A1C8A684B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6B58F1A8-6FD7-F0C1-4C7E-E521AB03FF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0"/>
            <a:ext cx="10799763" cy="10799763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CDAB7A1A-BBBC-C11E-4923-FD8224107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9880" y="8650798"/>
            <a:ext cx="4838401" cy="1552410"/>
          </a:xfrm>
        </p:spPr>
        <p:txBody>
          <a:bodyPr anchor="b">
            <a:normAutofit/>
          </a:bodyPr>
          <a:lstStyle/>
          <a:p>
            <a:pPr algn="r"/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Musterfirma</a:t>
            </a:r>
          </a:p>
          <a:p>
            <a:pPr algn="r"/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Projektleitung XYZ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6932FDA-5F42-6E20-E079-3609EC3D66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000" y="540000"/>
            <a:ext cx="2435379" cy="542311"/>
          </a:xfrm>
          <a:prstGeom prst="rect">
            <a:avLst/>
          </a:prstGeom>
        </p:spPr>
      </p:pic>
      <p:sp>
        <p:nvSpPr>
          <p:cNvPr id="8" name="Untertitel 2">
            <a:extLst>
              <a:ext uri="{FF2B5EF4-FFF2-40B4-BE49-F238E27FC236}">
                <a16:creationId xmlns:a16="http://schemas.microsoft.com/office/drawing/2014/main" id="{F101C81A-3ACC-76B0-7A50-2969F5A8D84A}"/>
              </a:ext>
            </a:extLst>
          </p:cNvPr>
          <p:cNvSpPr txBox="1">
            <a:spLocks/>
          </p:cNvSpPr>
          <p:nvPr/>
        </p:nvSpPr>
        <p:spPr>
          <a:xfrm>
            <a:off x="540000" y="7796815"/>
            <a:ext cx="5946693" cy="240639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1079998" rtl="0" eaLnBrk="1" latinLnBrk="0" hangingPunct="1">
              <a:lnSpc>
                <a:spcPct val="90000"/>
              </a:lnSpc>
              <a:spcBef>
                <a:spcPts val="1181"/>
              </a:spcBef>
              <a:buFont typeface="Arial" panose="020B0604020202020204" pitchFamily="34" charset="0"/>
              <a:buNone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999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23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998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212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9997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996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99995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39994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992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9991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</a:t>
            </a:r>
          </a:p>
          <a:p>
            <a:pPr algn="l"/>
            <a:r>
              <a:rPr lang="de-DE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Mustermann</a:t>
            </a:r>
          </a:p>
        </p:txBody>
      </p:sp>
      <p:pic>
        <p:nvPicPr>
          <p:cNvPr id="23" name="Grafik 22" descr="Ein Bild, das Person, Im Haus, Menschliches Gesicht, Mann enthält.&#10;&#10;KI-generierte Inhalte können fehlerhaft sein.">
            <a:extLst>
              <a:ext uri="{FF2B5EF4-FFF2-40B4-BE49-F238E27FC236}">
                <a16:creationId xmlns:a16="http://schemas.microsoft.com/office/drawing/2014/main" id="{C2C1F800-3E0A-AE2C-A285-8784CD0608D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894" r="15097" b="15413"/>
          <a:stretch>
            <a:fillRect/>
          </a:stretch>
        </p:blipFill>
        <p:spPr>
          <a:xfrm>
            <a:off x="4291590" y="540000"/>
            <a:ext cx="5946692" cy="6977757"/>
          </a:xfrm>
          <a:prstGeom prst="rect">
            <a:avLst/>
          </a:prstGeom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5C7EB313-949C-662B-5650-4023940F9723}"/>
              </a:ext>
            </a:extLst>
          </p:cNvPr>
          <p:cNvSpPr txBox="1"/>
          <p:nvPr/>
        </p:nvSpPr>
        <p:spPr>
          <a:xfrm>
            <a:off x="-1336431" y="64242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3068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32F46-1146-55CA-308F-A6DD59039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146F95DB-81CE-4B07-17A3-73CBA90D5E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0"/>
            <a:ext cx="10799763" cy="10799763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47C96253-EFAB-290F-E6EB-2857C67DC7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9880" y="8650798"/>
            <a:ext cx="4838401" cy="1552410"/>
          </a:xfrm>
        </p:spPr>
        <p:txBody>
          <a:bodyPr anchor="b">
            <a:normAutofit/>
          </a:bodyPr>
          <a:lstStyle/>
          <a:p>
            <a:pPr algn="r"/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Musterfirma</a:t>
            </a:r>
          </a:p>
          <a:p>
            <a:pPr algn="r"/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Projektleitung XYZ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19A8B29-DCFC-4E2A-D3E1-5EDF32B13A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001" y="540000"/>
            <a:ext cx="2435379" cy="54231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7786D785-0C05-71CD-77E4-2DF2A34F4EB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052" r="18052"/>
          <a:stretch/>
        </p:blipFill>
        <p:spPr>
          <a:xfrm>
            <a:off x="3981862" y="2532185"/>
            <a:ext cx="6256420" cy="7627770"/>
          </a:xfrm>
          <a:prstGeom prst="rect">
            <a:avLst/>
          </a:prstGeom>
        </p:spPr>
      </p:pic>
      <p:sp>
        <p:nvSpPr>
          <p:cNvPr id="8" name="Untertitel 2">
            <a:extLst>
              <a:ext uri="{FF2B5EF4-FFF2-40B4-BE49-F238E27FC236}">
                <a16:creationId xmlns:a16="http://schemas.microsoft.com/office/drawing/2014/main" id="{820F7D76-673E-60D5-5048-FD5BD9F7C9D4}"/>
              </a:ext>
            </a:extLst>
          </p:cNvPr>
          <p:cNvSpPr txBox="1">
            <a:spLocks/>
          </p:cNvSpPr>
          <p:nvPr/>
        </p:nvSpPr>
        <p:spPr>
          <a:xfrm>
            <a:off x="540001" y="2532184"/>
            <a:ext cx="5602892" cy="7627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1079998" rtl="0" eaLnBrk="1" latinLnBrk="0" hangingPunct="1">
              <a:lnSpc>
                <a:spcPct val="90000"/>
              </a:lnSpc>
              <a:spcBef>
                <a:spcPts val="1181"/>
              </a:spcBef>
              <a:buFont typeface="Arial" panose="020B0604020202020204" pitchFamily="34" charset="0"/>
              <a:buNone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999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23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998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212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9997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996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99995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39994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992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9991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7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Sadipscing</a:t>
            </a:r>
            <a:r>
              <a:rPr lang="de-DE" sz="7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elitr</a:t>
            </a:r>
            <a:r>
              <a:rPr lang="de-DE" sz="7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de-DE" sz="7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de-DE" sz="7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nonumy</a:t>
            </a:r>
            <a:r>
              <a:rPr lang="de-DE" sz="7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eirmod</a:t>
            </a:r>
            <a:r>
              <a:rPr lang="de-DE" sz="7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</a:t>
            </a:r>
            <a:r>
              <a:rPr lang="de-DE" sz="7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endParaRPr lang="de-DE" sz="7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B4DDF86B-B3D5-BABA-7C7C-3A92EFE7F3E9}"/>
              </a:ext>
            </a:extLst>
          </p:cNvPr>
          <p:cNvSpPr txBox="1">
            <a:spLocks/>
          </p:cNvSpPr>
          <p:nvPr/>
        </p:nvSpPr>
        <p:spPr>
          <a:xfrm>
            <a:off x="5510687" y="416908"/>
            <a:ext cx="4838401" cy="10473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1079998" rtl="0" eaLnBrk="1" latinLnBrk="0" hangingPunct="1">
              <a:lnSpc>
                <a:spcPct val="90000"/>
              </a:lnSpc>
              <a:spcBef>
                <a:spcPts val="1181"/>
              </a:spcBef>
              <a:buFont typeface="Arial" panose="020B0604020202020204" pitchFamily="34" charset="0"/>
              <a:buNone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999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23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998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212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9997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996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99995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39994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992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9991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</a:t>
            </a:r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quantum</a:t>
            </a:r>
            <a:endParaRPr lang="de-DE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272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</Words>
  <Application>Microsoft Macintosh PowerPoint</Application>
  <PresentationFormat>Benutzerdefiniert</PresentationFormat>
  <Paragraphs>15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</vt:lpstr>
      <vt:lpstr>Headline lorem ipsum dolor set amet</vt:lpstr>
      <vt:lpstr>Event dolor dolor XYZ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Oliver Staudenmayer</dc:creator>
  <cp:lastModifiedBy>Oliver Staudenmayer</cp:lastModifiedBy>
  <cp:revision>4</cp:revision>
  <dcterms:created xsi:type="dcterms:W3CDTF">2026-01-12T14:28:49Z</dcterms:created>
  <dcterms:modified xsi:type="dcterms:W3CDTF">2026-01-13T15:56:26Z</dcterms:modified>
</cp:coreProperties>
</file>